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7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94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468B-522C-461D-0FC1-3EC6CE58F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947FF-673D-1353-C296-2E97CC4CC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C40F6-BDA9-FF41-4FED-DEAAE4A2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D9A82-40B6-6E38-D019-0DAE7C52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D3496-CCB5-444C-0C01-5E4384F6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69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E2DC-6D27-B128-5F6D-CD6143FF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55306-9DAF-77E0-33EA-696516454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DA509-4948-1536-51B7-38F085BB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CD2DE-3E38-BEA0-D9BA-968362C4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1997E-5955-7AF1-CD57-48838DDD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87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E6819-0F3B-2B21-A28C-551541B7E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E7F5E-01EB-C74D-1E00-D74D345F3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52900-88E3-0425-2FBE-34F8C301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719C9-1964-6A0F-42E0-F6FF31E6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F629-1188-AA57-3ED4-7DF921A0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14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4069-D913-EB61-648F-8FF7E252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7851E-F05C-E344-694B-A6E3B4D9A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7D1FB-1225-FFAB-6AB5-41ACB99A8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CCF00-8784-72DB-A332-7CEF18D2C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61919-6851-2BBB-0144-3259F5A7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94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48DA-DF56-5C55-71CD-B6F26A94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A280F-1981-300C-2667-3F50DDE33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D102D-0CEB-3E85-6B4F-51AA8529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91C52-4040-2A43-0DEB-3FDD78C0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E62D9-C548-FCD1-4909-4D304260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7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8B8-DEBE-319A-12FC-19D41D64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B52A1-A248-4407-189B-FBC131CC6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4967B-22A6-14AD-A25C-466DDC29F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B8763-6535-5B11-1BB6-A3A520BC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4067C-AA54-5F08-AECB-9DD2DE4E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746CD-77BD-66D4-1444-C639A0D6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0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A9AFF-DE54-4D85-62EE-B37197D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AC1B3-39CE-53D0-35C0-34F62E135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FF609-C88B-E9F4-A7E4-8F8FD7323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DF621-33EA-621F-B25A-A9790C159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4A46E-D84A-BBC0-112A-16D040DF7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43180-77FB-600F-3CAC-5424B696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3F676-7FA6-4944-2875-C2110882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D7CE1-3A04-2380-3198-3DCD5AE6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050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1A3B-C240-381C-608D-76EDC8B8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325FC-9F7D-76DB-4070-BA169E50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0B946-5299-C695-7A6A-7933B291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ABD68-4403-FD4D-A18C-AB00D40D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66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AD4EB1-52D3-60D6-AA90-D87F1948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67CDB-7B5A-248C-3850-B07DD50D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3A7FA-8437-A9BF-357B-CEFA683A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79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5B4A-33D4-09EB-82D3-28148BA9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48F6C-5E3A-B53F-A910-4D264230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8537F-380E-3627-80E9-37F79C525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C65EE-8E5D-EF65-95D8-7432A698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89CFD-7FA3-66CF-0775-BD97720C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C20EA-8184-74A3-5B13-D5FF2758D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5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D0FE-E504-1798-EE44-E78314B0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E0A5E-E5AF-A718-3AA4-646810E74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621C6-0D81-65D7-705B-5A388C995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E4FC9-F98C-A167-AA51-154DE7F7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27564-0E77-E866-0A09-FD70C52E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6EF3C-B694-1758-BC5D-A6274E60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034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623C4C-A09D-630D-C060-CA4F3E9B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7205-C1EF-3BEB-A767-8693755B4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D0BB0-D55B-6955-CECD-40DE19D5B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C8B09-AAD4-4972-902B-B1E917F3EEFA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1B88D-32ED-7B62-ACD2-BD4177CAD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AC062-1341-19F7-3820-0B2085035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B5CF-2A85-4AEE-8B59-B0D5299E4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97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 /><Relationship Id="rId3" Type="http://schemas.openxmlformats.org/officeDocument/2006/relationships/image" Target="../media/image2.png" /><Relationship Id="rId7" Type="http://schemas.openxmlformats.org/officeDocument/2006/relationships/image" Target="../media/image7.jpeg" /><Relationship Id="rId12" Type="http://schemas.openxmlformats.org/officeDocument/2006/relationships/image" Target="../media/image12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.jpeg" /><Relationship Id="rId11" Type="http://schemas.openxmlformats.org/officeDocument/2006/relationships/image" Target="../media/image11.jpeg" /><Relationship Id="rId5" Type="http://schemas.openxmlformats.org/officeDocument/2006/relationships/image" Target="../media/image5.jpeg" /><Relationship Id="rId10" Type="http://schemas.openxmlformats.org/officeDocument/2006/relationships/image" Target="../media/image10.jpeg" /><Relationship Id="rId4" Type="http://schemas.openxmlformats.org/officeDocument/2006/relationships/image" Target="../media/image4.jpeg" /><Relationship Id="rId9" Type="http://schemas.openxmlformats.org/officeDocument/2006/relationships/image" Target="../media/image9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jpeg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555F4-8A84-4DCB-1645-976AADED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47E8C7-7022-54CE-4623-08A54597A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3" y="17543"/>
            <a:ext cx="1041747" cy="129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24A28C-A728-EEA5-7F99-593C96401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21505" r="17927" b="24159"/>
          <a:stretch>
            <a:fillRect/>
          </a:stretch>
        </p:blipFill>
        <p:spPr>
          <a:xfrm>
            <a:off x="10807884" y="17543"/>
            <a:ext cx="1149426" cy="132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9D106-11B0-AE73-76DE-D6DFF81E00A0}"/>
              </a:ext>
            </a:extLst>
          </p:cNvPr>
          <p:cNvSpPr txBox="1"/>
          <p:nvPr/>
        </p:nvSpPr>
        <p:spPr>
          <a:xfrm>
            <a:off x="1794387" y="224890"/>
            <a:ext cx="8573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XPLORA </a:t>
            </a:r>
            <a:r>
              <a:rPr lang="en-US" sz="4000" cap="none" spc="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INNOVATHO</a:t>
            </a:r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 2026</a:t>
            </a:r>
            <a:endParaRPr lang="en-US" sz="4000" cap="none" spc="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63DD1059-4CCB-7393-C393-DE7124D77E1D}"/>
              </a:ext>
            </a:extLst>
          </p:cNvPr>
          <p:cNvSpPr/>
          <p:nvPr/>
        </p:nvSpPr>
        <p:spPr>
          <a:xfrm>
            <a:off x="0" y="1370728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AED93561-85C1-C3F2-BECC-5A95095CD537}"/>
              </a:ext>
            </a:extLst>
          </p:cNvPr>
          <p:cNvSpPr/>
          <p:nvPr/>
        </p:nvSpPr>
        <p:spPr>
          <a:xfrm flipH="1">
            <a:off x="8603228" y="1394431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41FEA-12A4-79F8-8479-8D01DEEF85DF}"/>
              </a:ext>
            </a:extLst>
          </p:cNvPr>
          <p:cNvSpPr txBox="1"/>
          <p:nvPr/>
        </p:nvSpPr>
        <p:spPr>
          <a:xfrm>
            <a:off x="3434988" y="992974"/>
            <a:ext cx="5292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/>
              <a:t>HELPING HAND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8106C-7D0C-A7C9-81F5-CD5B1AB42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" y="6435429"/>
            <a:ext cx="12191999" cy="503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A3D4CC4-233B-5A4A-0A08-9AF8CB018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62" y="361760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E4D07-AC53-1592-03E6-67A5E469D601}"/>
              </a:ext>
            </a:extLst>
          </p:cNvPr>
          <p:cNvSpPr txBox="1"/>
          <p:nvPr/>
        </p:nvSpPr>
        <p:spPr>
          <a:xfrm>
            <a:off x="3864698" y="1610196"/>
            <a:ext cx="443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/>
              <a:t>DIGITAL DONATION PLATFORM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8124E-1538-6DA2-295C-058010B802AA}"/>
              </a:ext>
            </a:extLst>
          </p:cNvPr>
          <p:cNvSpPr txBox="1"/>
          <p:nvPr/>
        </p:nvSpPr>
        <p:spPr>
          <a:xfrm>
            <a:off x="2187333" y="2071851"/>
            <a:ext cx="778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“CONNECTING PEOPLE WHO NEED HELP WITH THOSE WHO CAN HELP”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194A6-46EE-510F-F752-55B44A3AE7C0}"/>
              </a:ext>
            </a:extLst>
          </p:cNvPr>
          <p:cNvSpPr txBox="1"/>
          <p:nvPr/>
        </p:nvSpPr>
        <p:spPr>
          <a:xfrm>
            <a:off x="467893" y="2772984"/>
            <a:ext cx="4347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dirty="0"/>
              <a:t>XPLORA INNOVATHON 2026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9A72E3-C0EB-DC5C-3816-2EC7BFF3B07D}"/>
              </a:ext>
            </a:extLst>
          </p:cNvPr>
          <p:cNvSpPr txBox="1"/>
          <p:nvPr/>
        </p:nvSpPr>
        <p:spPr>
          <a:xfrm>
            <a:off x="726066" y="3361097"/>
            <a:ext cx="35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dirty="0"/>
              <a:t>TEAM – 25 ( CORE CARES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2F586-E2C8-AACE-5757-8BBD7A5298D4}"/>
              </a:ext>
            </a:extLst>
          </p:cNvPr>
          <p:cNvSpPr txBox="1"/>
          <p:nvPr/>
        </p:nvSpPr>
        <p:spPr>
          <a:xfrm>
            <a:off x="435044" y="3971557"/>
            <a:ext cx="5029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dirty="0"/>
              <a:t>MEMBERS – JITENDRA KUMAR NAYAK</a:t>
            </a:r>
          </a:p>
          <a:p>
            <a:r>
              <a:rPr lang="en-IN" sz="2400" b="1" i="1" dirty="0"/>
              <a:t>                       SUPRIT PRASAD NAYAK</a:t>
            </a:r>
          </a:p>
          <a:p>
            <a:r>
              <a:rPr lang="en-IN" sz="2400" b="1" i="1" dirty="0"/>
              <a:t>                       JYOTI PRAKASH ARUKHA</a:t>
            </a:r>
          </a:p>
          <a:p>
            <a:r>
              <a:rPr lang="en-IN" sz="2400" b="1" i="1" dirty="0"/>
              <a:t>                       PRABHUPADA PANDA</a:t>
            </a:r>
          </a:p>
        </p:txBody>
      </p:sp>
    </p:spTree>
    <p:extLst>
      <p:ext uri="{BB962C8B-B14F-4D97-AF65-F5344CB8AC3E}">
        <p14:creationId xmlns:p14="http://schemas.microsoft.com/office/powerpoint/2010/main" val="44781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2BFB-8617-46F1-8EFF-B35A3CF60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C1C56-44CC-9C8E-0A53-397D188CD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3" y="17543"/>
            <a:ext cx="1041747" cy="129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F3C6B-31D5-DCFC-F5AF-37986A48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21505" r="17927" b="24159"/>
          <a:stretch>
            <a:fillRect/>
          </a:stretch>
        </p:blipFill>
        <p:spPr>
          <a:xfrm>
            <a:off x="10807884" y="17543"/>
            <a:ext cx="1149426" cy="132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6D88E-B443-3426-3089-D5600F030EE9}"/>
              </a:ext>
            </a:extLst>
          </p:cNvPr>
          <p:cNvSpPr txBox="1"/>
          <p:nvPr/>
        </p:nvSpPr>
        <p:spPr>
          <a:xfrm>
            <a:off x="1794387" y="224890"/>
            <a:ext cx="8573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XPLORA </a:t>
            </a:r>
            <a:r>
              <a:rPr lang="en-US" sz="4000" cap="none" spc="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INNOVATHO</a:t>
            </a:r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 2026</a:t>
            </a:r>
            <a:endParaRPr lang="en-US" sz="4000" cap="none" spc="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9A993B4A-ACAF-1139-1655-C5E6622941E4}"/>
              </a:ext>
            </a:extLst>
          </p:cNvPr>
          <p:cNvSpPr/>
          <p:nvPr/>
        </p:nvSpPr>
        <p:spPr>
          <a:xfrm>
            <a:off x="0" y="1370728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B3D77660-4650-EB04-0189-AECD7EFB6D6B}"/>
              </a:ext>
            </a:extLst>
          </p:cNvPr>
          <p:cNvSpPr/>
          <p:nvPr/>
        </p:nvSpPr>
        <p:spPr>
          <a:xfrm flipH="1">
            <a:off x="8603228" y="1394431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958B1-6D42-3621-4B55-FED29900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" y="6435429"/>
            <a:ext cx="12191999" cy="503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2D1A1-37E8-BA40-488C-84BCE593B019}"/>
              </a:ext>
            </a:extLst>
          </p:cNvPr>
          <p:cNvSpPr txBox="1"/>
          <p:nvPr/>
        </p:nvSpPr>
        <p:spPr>
          <a:xfrm>
            <a:off x="3835838" y="1084799"/>
            <a:ext cx="4520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PROBLEM STATEMENT</a:t>
            </a:r>
          </a:p>
          <a:p>
            <a:endParaRPr lang="en-I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54B856-8690-C9E4-340B-265071D9F3BA}"/>
              </a:ext>
            </a:extLst>
          </p:cNvPr>
          <p:cNvSpPr txBox="1"/>
          <p:nvPr/>
        </p:nvSpPr>
        <p:spPr>
          <a:xfrm>
            <a:off x="509286" y="1921397"/>
            <a:ext cx="1122744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Content should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/>
              <a:t>PROBLEM</a:t>
            </a:r>
            <a:r>
              <a:rPr lang="en-US" sz="2000" b="1" dirty="0"/>
              <a:t>-There are many people who need help and also there are many people who wants to help them but they can’t recognize each-other So they donate it to a NGOs but NGOs may not use it efficiently .our project makes them connect directly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u="sng" dirty="0"/>
              <a:t>USER WHO AFFECTED</a:t>
            </a:r>
            <a:r>
              <a:rPr lang="en-US" sz="2000" b="1" u="sng" dirty="0"/>
              <a:t>-Beggar’s </a:t>
            </a:r>
            <a:r>
              <a:rPr lang="en-US" sz="2000" b="1" dirty="0"/>
              <a:t>, poor people are affected by this problem not only these people but also many middle class people are also need help.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u="sng" dirty="0"/>
              <a:t>WHY ITS IMPORTANT- </a:t>
            </a:r>
            <a:r>
              <a:rPr lang="en-US" sz="2000" b="1" dirty="0"/>
              <a:t>Control wastage , Reduce </a:t>
            </a:r>
            <a:r>
              <a:rPr lang="en-US" sz="2000" b="1" dirty="0" err="1"/>
              <a:t>polluction</a:t>
            </a:r>
            <a:r>
              <a:rPr lang="en-US" sz="2000" b="1" dirty="0"/>
              <a:t>, help needy people, and save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u="sng" dirty="0"/>
              <a:t>CURRENT ISSUES </a:t>
            </a:r>
            <a:r>
              <a:rPr lang="en-US" sz="2000" b="1" dirty="0"/>
              <a:t>– Now a  day’s Application are very complex and confusing for people . A non-skilled people not able to use it . So our project make it more easier and attractive by which everyone can access it and use it very efficiently.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863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09780-13F6-F66E-0A43-C17F5D8C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26C77A-FB51-B067-A111-112ED850B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3" y="17543"/>
            <a:ext cx="1041747" cy="129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B815A-AA47-A4D1-8335-6AFD1880E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21505" r="17927" b="24159"/>
          <a:stretch>
            <a:fillRect/>
          </a:stretch>
        </p:blipFill>
        <p:spPr>
          <a:xfrm>
            <a:off x="10807884" y="17543"/>
            <a:ext cx="1149426" cy="132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BB7B2A-DCFF-F959-7899-7208F1C6443C}"/>
              </a:ext>
            </a:extLst>
          </p:cNvPr>
          <p:cNvSpPr txBox="1"/>
          <p:nvPr/>
        </p:nvSpPr>
        <p:spPr>
          <a:xfrm>
            <a:off x="1794387" y="224890"/>
            <a:ext cx="8573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XPLORA </a:t>
            </a:r>
            <a:r>
              <a:rPr lang="en-US" sz="4000" cap="none" spc="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INNOVATHO</a:t>
            </a:r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 2026</a:t>
            </a:r>
            <a:endParaRPr lang="en-US" sz="4000" cap="none" spc="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37A05A11-D12F-DC6F-390C-66CA58FD5A59}"/>
              </a:ext>
            </a:extLst>
          </p:cNvPr>
          <p:cNvSpPr/>
          <p:nvPr/>
        </p:nvSpPr>
        <p:spPr>
          <a:xfrm>
            <a:off x="0" y="1370728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EB77780A-77CB-08B0-30FC-582ECA9F25F1}"/>
              </a:ext>
            </a:extLst>
          </p:cNvPr>
          <p:cNvSpPr/>
          <p:nvPr/>
        </p:nvSpPr>
        <p:spPr>
          <a:xfrm flipH="1">
            <a:off x="8603228" y="1394431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0BDEE-41AE-B9FA-52D2-67E5BAD3463E}"/>
              </a:ext>
            </a:extLst>
          </p:cNvPr>
          <p:cNvSpPr txBox="1"/>
          <p:nvPr/>
        </p:nvSpPr>
        <p:spPr>
          <a:xfrm>
            <a:off x="3126383" y="1289319"/>
            <a:ext cx="5909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SOLUTION ALREADY EXIST AND THEIR LIMITATIONS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8B9517-473E-0F4B-97A3-FBAFC72CF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6360952"/>
            <a:ext cx="12191999" cy="503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16AE2-4744-D776-123C-C95638B36F3C}"/>
              </a:ext>
            </a:extLst>
          </p:cNvPr>
          <p:cNvSpPr txBox="1"/>
          <p:nvPr/>
        </p:nvSpPr>
        <p:spPr>
          <a:xfrm>
            <a:off x="2909311" y="6523427"/>
            <a:ext cx="629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TradeGothic"/>
            </a:endParaRPr>
          </a:p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B8EF1-FF0A-87C9-1AB0-95C2267739CE}"/>
              </a:ext>
            </a:extLst>
          </p:cNvPr>
          <p:cNvSpPr txBox="1"/>
          <p:nvPr/>
        </p:nvSpPr>
        <p:spPr>
          <a:xfrm>
            <a:off x="385020" y="2229306"/>
            <a:ext cx="6153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Helping Hand Solves These Problems</a:t>
            </a:r>
          </a:p>
          <a:p>
            <a:r>
              <a:rPr lang="en-US" b="1" dirty="0"/>
              <a:t>✅ Real-Time Matching</a:t>
            </a:r>
          </a:p>
          <a:p>
            <a:r>
              <a:rPr lang="en-US" dirty="0"/>
              <a:t>Instantly shows nearby food and clothes donations within 1–2 km radius.</a:t>
            </a:r>
          </a:p>
          <a:p>
            <a:r>
              <a:rPr lang="en-US" b="1" dirty="0"/>
              <a:t>✅ Direct Donor to Needy Connection</a:t>
            </a:r>
          </a:p>
          <a:p>
            <a:r>
              <a:rPr lang="en-US" dirty="0"/>
              <a:t>No middle NGO delay. Direct reservation and contact details available.</a:t>
            </a:r>
          </a:p>
          <a:p>
            <a:r>
              <a:rPr lang="en-US" b="1" dirty="0"/>
              <a:t>✅ Hyperlocal Search</a:t>
            </a:r>
          </a:p>
          <a:p>
            <a:r>
              <a:rPr lang="en-US" dirty="0"/>
              <a:t>Focused only on nearby area to reduce travel time.</a:t>
            </a:r>
          </a:p>
          <a:p>
            <a:r>
              <a:rPr lang="en-US" b="1" dirty="0"/>
              <a:t>✅ Live Location Tracking</a:t>
            </a:r>
          </a:p>
          <a:p>
            <a:r>
              <a:rPr lang="en-US" dirty="0"/>
              <a:t>Users can see exact donor location on map.</a:t>
            </a:r>
          </a:p>
          <a:p>
            <a:r>
              <a:rPr lang="en-US" b="1" dirty="0"/>
              <a:t>✅ Quick Reservation System</a:t>
            </a:r>
          </a:p>
          <a:p>
            <a:r>
              <a:rPr lang="en-US" dirty="0"/>
              <a:t>Reserve food immediately before someone else takes it.</a:t>
            </a:r>
          </a:p>
          <a:p>
            <a:r>
              <a:rPr lang="en-US" b="1" dirty="0"/>
              <a:t>✅ Transparent Details</a:t>
            </a:r>
          </a:p>
          <a:p>
            <a:r>
              <a:rPr lang="en-US" dirty="0"/>
              <a:t>Donor provides phone number, address, and donation details.</a:t>
            </a:r>
          </a:p>
          <a:p>
            <a:endParaRPr lang="en-IN" dirty="0"/>
          </a:p>
        </p:txBody>
      </p:sp>
      <p:pic>
        <p:nvPicPr>
          <p:cNvPr id="10" name="Picture 9" descr="A screenshot of a video game">
            <a:extLst>
              <a:ext uri="{FF2B5EF4-FFF2-40B4-BE49-F238E27FC236}">
                <a16:creationId xmlns:a16="http://schemas.microsoft.com/office/drawing/2014/main" id="{C2510DF4-954E-FFC7-FAD4-A3CA577F9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25" y="2413943"/>
            <a:ext cx="5539980" cy="36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4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45278-823A-47C5-D560-E724D629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7F667-A802-0137-34AF-733DFE35E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3" y="17543"/>
            <a:ext cx="1041747" cy="129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04980-3A66-04DC-BACB-E2105B14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21505" r="17927" b="24159"/>
          <a:stretch>
            <a:fillRect/>
          </a:stretch>
        </p:blipFill>
        <p:spPr>
          <a:xfrm>
            <a:off x="10807884" y="17543"/>
            <a:ext cx="1149426" cy="132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57B4E-D2B9-25D6-0052-96CBD32E326B}"/>
              </a:ext>
            </a:extLst>
          </p:cNvPr>
          <p:cNvSpPr txBox="1"/>
          <p:nvPr/>
        </p:nvSpPr>
        <p:spPr>
          <a:xfrm>
            <a:off x="1794387" y="224890"/>
            <a:ext cx="8573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XPLORA </a:t>
            </a:r>
            <a:r>
              <a:rPr lang="en-US" sz="4000" cap="none" spc="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INNOVATHO</a:t>
            </a:r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 2026</a:t>
            </a:r>
            <a:endParaRPr lang="en-US" sz="4000" cap="none" spc="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15161072-F98D-93F6-912B-846651714599}"/>
              </a:ext>
            </a:extLst>
          </p:cNvPr>
          <p:cNvSpPr/>
          <p:nvPr/>
        </p:nvSpPr>
        <p:spPr>
          <a:xfrm>
            <a:off x="0" y="1370728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545CCCB9-E90C-B068-B4F3-5360155282F7}"/>
              </a:ext>
            </a:extLst>
          </p:cNvPr>
          <p:cNvSpPr/>
          <p:nvPr/>
        </p:nvSpPr>
        <p:spPr>
          <a:xfrm flipH="1">
            <a:off x="8603228" y="1394431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4E344-67C8-E20B-F9AD-54657DB58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" y="6435429"/>
            <a:ext cx="12191999" cy="503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2A3CE49-3B7B-8878-FAEC-CF99EAB1A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62" y="361760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B3BC8-D28A-E56B-0CFB-FA8268B5E499}"/>
              </a:ext>
            </a:extLst>
          </p:cNvPr>
          <p:cNvSpPr txBox="1"/>
          <p:nvPr/>
        </p:nvSpPr>
        <p:spPr>
          <a:xfrm>
            <a:off x="4204457" y="1205300"/>
            <a:ext cx="3868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i="1" dirty="0"/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EB5F-C724-DFF2-464C-B1C1DAA1A5D1}"/>
              </a:ext>
            </a:extLst>
          </p:cNvPr>
          <p:cNvSpPr txBox="1"/>
          <p:nvPr/>
        </p:nvSpPr>
        <p:spPr>
          <a:xfrm>
            <a:off x="467893" y="2095018"/>
            <a:ext cx="53265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Donor registers and fills donation form</a:t>
            </a:r>
          </a:p>
          <a:p>
            <a:r>
              <a:rPr lang="en-US" dirty="0"/>
              <a:t>Food/clothes details</a:t>
            </a:r>
          </a:p>
          <a:p>
            <a:r>
              <a:rPr lang="en-US" dirty="0"/>
              <a:t>Quantity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Phone number</a:t>
            </a:r>
          </a:p>
          <a:p>
            <a:r>
              <a:rPr lang="en-US" dirty="0"/>
              <a:t>Live location enabled</a:t>
            </a:r>
          </a:p>
          <a:p>
            <a:r>
              <a:rPr lang="en-US" dirty="0"/>
              <a:t>Step 2: Volunteer/mediator searches nearby donations</a:t>
            </a:r>
          </a:p>
          <a:p>
            <a:r>
              <a:rPr lang="en-US" dirty="0"/>
              <a:t>App filters within 1–2 km radius</a:t>
            </a:r>
          </a:p>
          <a:p>
            <a:r>
              <a:rPr lang="en-US" dirty="0"/>
              <a:t>Available donations are shown on map</a:t>
            </a:r>
          </a:p>
          <a:p>
            <a:r>
              <a:rPr lang="en-US" dirty="0"/>
              <a:t>Step 3: Reservation</a:t>
            </a:r>
          </a:p>
          <a:p>
            <a:r>
              <a:rPr lang="en-US" dirty="0"/>
              <a:t>User reserves donation</a:t>
            </a:r>
          </a:p>
          <a:p>
            <a:r>
              <a:rPr lang="en-US" dirty="0"/>
              <a:t>Donor contact details are visible</a:t>
            </a:r>
          </a:p>
          <a:p>
            <a:r>
              <a:rPr lang="en-US" dirty="0"/>
              <a:t>Step 4: Collection</a:t>
            </a:r>
          </a:p>
          <a:p>
            <a:r>
              <a:rPr lang="en-US" dirty="0"/>
              <a:t>Needy person goes to donor location</a:t>
            </a:r>
          </a:p>
          <a:p>
            <a:r>
              <a:rPr lang="en-US" dirty="0"/>
              <a:t>Donation is successfully delivered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E90B0-2D70-430E-25BF-77F979FF71D5}"/>
              </a:ext>
            </a:extLst>
          </p:cNvPr>
          <p:cNvSpPr txBox="1"/>
          <p:nvPr/>
        </p:nvSpPr>
        <p:spPr>
          <a:xfrm>
            <a:off x="6898511" y="2662177"/>
            <a:ext cx="4591321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Why It Is Better Than Existing Solutions?</a:t>
            </a:r>
          </a:p>
          <a:p>
            <a:r>
              <a:rPr lang="en-US" sz="2000" i="1" dirty="0"/>
              <a:t>✅ Real-time availability</a:t>
            </a:r>
            <a:br>
              <a:rPr lang="en-US" sz="2000" i="1" dirty="0"/>
            </a:br>
            <a:r>
              <a:rPr lang="en-US" sz="2000" i="1" dirty="0"/>
              <a:t>✅ Hyperlocal (1–2 km) instant search</a:t>
            </a:r>
            <a:br>
              <a:rPr lang="en-US" sz="2000" i="1" dirty="0"/>
            </a:br>
            <a:r>
              <a:rPr lang="en-US" sz="2000" i="1" dirty="0"/>
              <a:t>✅ Direct donor-to-needy connection</a:t>
            </a:r>
            <a:br>
              <a:rPr lang="en-US" sz="2000" i="1" dirty="0"/>
            </a:br>
            <a:r>
              <a:rPr lang="en-US" sz="2000" i="1" dirty="0"/>
              <a:t>✅ No dependency on large NGO systems</a:t>
            </a:r>
            <a:br>
              <a:rPr lang="en-US" sz="2000" i="1" dirty="0"/>
            </a:br>
            <a:r>
              <a:rPr lang="en-US" sz="2000" i="1" dirty="0"/>
              <a:t>✅ Faster response time</a:t>
            </a:r>
            <a:br>
              <a:rPr lang="en-US" sz="2000" i="1" dirty="0"/>
            </a:br>
            <a:r>
              <a:rPr lang="en-US" sz="2000" i="1" dirty="0"/>
              <a:t>✅ Increased transparency</a:t>
            </a:r>
            <a:br>
              <a:rPr lang="en-US" sz="2000" i="1" dirty="0"/>
            </a:br>
            <a:r>
              <a:rPr lang="en-US" sz="2000" i="1" dirty="0"/>
              <a:t>✅ Simple and easy to use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164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30165-5632-7400-5302-D8AD0EB8B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63AE48-3CDB-633F-2D83-9AAA28420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3" y="17543"/>
            <a:ext cx="1041747" cy="129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7E94BF-1B3E-AE45-6CD3-62916B3BA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21505" r="17927" b="24159"/>
          <a:stretch>
            <a:fillRect/>
          </a:stretch>
        </p:blipFill>
        <p:spPr>
          <a:xfrm>
            <a:off x="10807884" y="17543"/>
            <a:ext cx="1149426" cy="132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62BD54-057A-2174-0113-DAD1CFB0F9BC}"/>
              </a:ext>
            </a:extLst>
          </p:cNvPr>
          <p:cNvSpPr txBox="1"/>
          <p:nvPr/>
        </p:nvSpPr>
        <p:spPr>
          <a:xfrm>
            <a:off x="1794387" y="224890"/>
            <a:ext cx="8573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XPLORA </a:t>
            </a:r>
            <a:r>
              <a:rPr lang="en-US" sz="4000" cap="none" spc="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INNOVATHO</a:t>
            </a:r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 2026</a:t>
            </a:r>
            <a:endParaRPr lang="en-US" sz="4000" cap="none" spc="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ABF7297F-A622-F58C-757F-11F5E344C99E}"/>
              </a:ext>
            </a:extLst>
          </p:cNvPr>
          <p:cNvSpPr/>
          <p:nvPr/>
        </p:nvSpPr>
        <p:spPr>
          <a:xfrm>
            <a:off x="0" y="1370728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D7674008-C71B-3FD5-5E4A-4136AA2B567F}"/>
              </a:ext>
            </a:extLst>
          </p:cNvPr>
          <p:cNvSpPr/>
          <p:nvPr/>
        </p:nvSpPr>
        <p:spPr>
          <a:xfrm flipH="1">
            <a:off x="8603228" y="1394431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D5FBB1-93CB-9885-1564-E06C89D00B90}"/>
              </a:ext>
            </a:extLst>
          </p:cNvPr>
          <p:cNvSpPr txBox="1"/>
          <p:nvPr/>
        </p:nvSpPr>
        <p:spPr>
          <a:xfrm>
            <a:off x="3434988" y="992974"/>
            <a:ext cx="5292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/>
              <a:t>Live Demo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8C88A-5CF8-2B55-0D38-0C8CA28D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326" y="6399809"/>
            <a:ext cx="12191999" cy="503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E9F57D2-54B6-D5A9-97EC-5A8DA511D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62" y="361760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65094907-9573-3C7C-E05B-E1DEC1F3C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4" y="1698295"/>
            <a:ext cx="1124350" cy="1889665"/>
          </a:xfrm>
          <a:prstGeom prst="rect">
            <a:avLst/>
          </a:prstGeom>
        </p:spPr>
      </p:pic>
      <p:pic>
        <p:nvPicPr>
          <p:cNvPr id="17" name="Picture 16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1C006DF9-9C85-82CD-D41D-0CD84FA18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86" y="1732847"/>
            <a:ext cx="1179842" cy="1854369"/>
          </a:xfrm>
          <a:prstGeom prst="rect">
            <a:avLst/>
          </a:prstGeom>
        </p:spPr>
      </p:pic>
      <p:pic>
        <p:nvPicPr>
          <p:cNvPr id="20" name="Picture 19" descr="A screenshot of a phone&#10;&#10;AI-generated content may be incorrect.">
            <a:extLst>
              <a:ext uri="{FF2B5EF4-FFF2-40B4-BE49-F238E27FC236}">
                <a16:creationId xmlns:a16="http://schemas.microsoft.com/office/drawing/2014/main" id="{91369D26-AF88-9F0B-D9F8-63B0C61C1B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56" y="1698295"/>
            <a:ext cx="1244830" cy="2312287"/>
          </a:xfrm>
          <a:prstGeom prst="rect">
            <a:avLst/>
          </a:prstGeom>
        </p:spPr>
      </p:pic>
      <p:pic>
        <p:nvPicPr>
          <p:cNvPr id="22" name="Picture 21" descr="A screenshot of a phone&#10;&#10;AI-generated content may be incorrect.">
            <a:extLst>
              <a:ext uri="{FF2B5EF4-FFF2-40B4-BE49-F238E27FC236}">
                <a16:creationId xmlns:a16="http://schemas.microsoft.com/office/drawing/2014/main" id="{EE267665-B8E1-3CC1-AF40-3AC89D4C0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04" y="1698295"/>
            <a:ext cx="1244831" cy="2113164"/>
          </a:xfrm>
          <a:prstGeom prst="rect">
            <a:avLst/>
          </a:prstGeom>
        </p:spPr>
      </p:pic>
      <p:pic>
        <p:nvPicPr>
          <p:cNvPr id="24" name="Picture 23" descr="A screenshot of a phone&#10;&#10;AI-generated content may be incorrect.">
            <a:extLst>
              <a:ext uri="{FF2B5EF4-FFF2-40B4-BE49-F238E27FC236}">
                <a16:creationId xmlns:a16="http://schemas.microsoft.com/office/drawing/2014/main" id="{E1BD3C9E-A64A-EDBC-4448-0782A4B057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53" y="1666761"/>
            <a:ext cx="1105752" cy="2200284"/>
          </a:xfrm>
          <a:prstGeom prst="rect">
            <a:avLst/>
          </a:prstGeom>
        </p:spPr>
      </p:pic>
      <p:pic>
        <p:nvPicPr>
          <p:cNvPr id="26" name="Picture 25" descr="A screenshot of a phone&#10;&#10;AI-generated content may be incorrect.">
            <a:extLst>
              <a:ext uri="{FF2B5EF4-FFF2-40B4-BE49-F238E27FC236}">
                <a16:creationId xmlns:a16="http://schemas.microsoft.com/office/drawing/2014/main" id="{91002E39-1A3A-4229-4B24-052381C04E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591" y="1765241"/>
            <a:ext cx="1123895" cy="2200284"/>
          </a:xfrm>
          <a:prstGeom prst="rect">
            <a:avLst/>
          </a:prstGeom>
        </p:spPr>
      </p:pic>
      <p:pic>
        <p:nvPicPr>
          <p:cNvPr id="28" name="Picture 27" descr="A screenshot of a phone&#10;&#10;AI-generated content may be incorrect.">
            <a:extLst>
              <a:ext uri="{FF2B5EF4-FFF2-40B4-BE49-F238E27FC236}">
                <a16:creationId xmlns:a16="http://schemas.microsoft.com/office/drawing/2014/main" id="{966A251A-76C2-A4CE-A149-409A2CFEC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19" y="4283537"/>
            <a:ext cx="1292020" cy="2071215"/>
          </a:xfrm>
          <a:prstGeom prst="rect">
            <a:avLst/>
          </a:prstGeom>
        </p:spPr>
      </p:pic>
      <p:pic>
        <p:nvPicPr>
          <p:cNvPr id="30" name="Picture 29" descr="A screenshot of a chat&#10;&#10;AI-generated content may be incorrect.">
            <a:extLst>
              <a:ext uri="{FF2B5EF4-FFF2-40B4-BE49-F238E27FC236}">
                <a16:creationId xmlns:a16="http://schemas.microsoft.com/office/drawing/2014/main" id="{6F9DB098-8380-3E68-6921-D66E4B514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16" y="4226199"/>
            <a:ext cx="1149426" cy="2185890"/>
          </a:xfrm>
          <a:prstGeom prst="rect">
            <a:avLst/>
          </a:prstGeom>
        </p:spPr>
      </p:pic>
      <p:pic>
        <p:nvPicPr>
          <p:cNvPr id="32" name="Picture 31" descr="A screenshot of a phone&#10;&#10;AI-generated content may be incorrect.">
            <a:extLst>
              <a:ext uri="{FF2B5EF4-FFF2-40B4-BE49-F238E27FC236}">
                <a16:creationId xmlns:a16="http://schemas.microsoft.com/office/drawing/2014/main" id="{EE2C1E7B-D188-423F-7FD5-C630B5F1EC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10" y="4261268"/>
            <a:ext cx="1172455" cy="21034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FFD52A-84DC-4940-F0B3-9B7596C114FF}"/>
              </a:ext>
            </a:extLst>
          </p:cNvPr>
          <p:cNvSpPr txBox="1"/>
          <p:nvPr/>
        </p:nvSpPr>
        <p:spPr>
          <a:xfrm>
            <a:off x="1794387" y="261587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ABE7D6-A1BD-5DC9-2CF9-2A780F2843A3}"/>
              </a:ext>
            </a:extLst>
          </p:cNvPr>
          <p:cNvSpPr txBox="1"/>
          <p:nvPr/>
        </p:nvSpPr>
        <p:spPr>
          <a:xfrm>
            <a:off x="3788644" y="260977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832EF2-B02F-6E79-6BBE-FA2E1A38587E}"/>
              </a:ext>
            </a:extLst>
          </p:cNvPr>
          <p:cNvSpPr txBox="1"/>
          <p:nvPr/>
        </p:nvSpPr>
        <p:spPr>
          <a:xfrm>
            <a:off x="5587598" y="261164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E0B587-72D3-19F9-2027-6104DA9600E0}"/>
              </a:ext>
            </a:extLst>
          </p:cNvPr>
          <p:cNvSpPr txBox="1"/>
          <p:nvPr/>
        </p:nvSpPr>
        <p:spPr>
          <a:xfrm>
            <a:off x="7458465" y="260977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556DE0-BE46-1227-7A50-CB9B1FD87306}"/>
              </a:ext>
            </a:extLst>
          </p:cNvPr>
          <p:cNvSpPr txBox="1"/>
          <p:nvPr/>
        </p:nvSpPr>
        <p:spPr>
          <a:xfrm>
            <a:off x="9213217" y="261628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B4745-28DE-6629-2DB7-1998843FDC13}"/>
              </a:ext>
            </a:extLst>
          </p:cNvPr>
          <p:cNvSpPr txBox="1"/>
          <p:nvPr/>
        </p:nvSpPr>
        <p:spPr>
          <a:xfrm rot="5400000">
            <a:off x="10112288" y="39600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6F7913-4243-E22E-5EDD-320971EF5EAA}"/>
              </a:ext>
            </a:extLst>
          </p:cNvPr>
          <p:cNvSpPr txBox="1"/>
          <p:nvPr/>
        </p:nvSpPr>
        <p:spPr>
          <a:xfrm>
            <a:off x="9074552" y="52178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45EEAB-20DB-1BAE-C239-3A6BFAF973D9}"/>
              </a:ext>
            </a:extLst>
          </p:cNvPr>
          <p:cNvSpPr txBox="1"/>
          <p:nvPr/>
        </p:nvSpPr>
        <p:spPr>
          <a:xfrm>
            <a:off x="7437224" y="51171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D5293A-5D3B-023D-5B1A-252601D25F68}"/>
              </a:ext>
            </a:extLst>
          </p:cNvPr>
          <p:cNvSpPr txBox="1"/>
          <p:nvPr/>
        </p:nvSpPr>
        <p:spPr>
          <a:xfrm>
            <a:off x="120842" y="4165680"/>
            <a:ext cx="5838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Application Flow</a:t>
            </a:r>
          </a:p>
          <a:p>
            <a:r>
              <a:rPr lang="en-US" dirty="0"/>
              <a:t>1️⃣ Donor registers and submits food/clothes details with location.</a:t>
            </a:r>
          </a:p>
          <a:p>
            <a:r>
              <a:rPr lang="en-US" dirty="0"/>
              <a:t>2️⃣ System displays nearby donations within 1–2 km radius.</a:t>
            </a:r>
          </a:p>
          <a:p>
            <a:r>
              <a:rPr lang="en-US" dirty="0"/>
              <a:t>3️⃣ Volunteer/mediator reserves the available donation.</a:t>
            </a:r>
          </a:p>
          <a:p>
            <a:r>
              <a:rPr lang="en-US" dirty="0"/>
              <a:t>4️⃣ Donor details and live location are shown.</a:t>
            </a:r>
          </a:p>
          <a:p>
            <a:r>
              <a:rPr lang="en-US" dirty="0"/>
              <a:t>5️⃣ Needy person collects the donation successfully.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736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D2374-D79B-ACE8-EC39-3AD81F1D2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CA6C91-6D8E-3F26-6DBB-24A07ED87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3" y="17543"/>
            <a:ext cx="1041747" cy="129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110AF-F8D8-FDB8-3390-77312FCF4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21505" r="17927" b="24159"/>
          <a:stretch>
            <a:fillRect/>
          </a:stretch>
        </p:blipFill>
        <p:spPr>
          <a:xfrm>
            <a:off x="10807884" y="17543"/>
            <a:ext cx="1149426" cy="132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835698-DB9F-D90A-3A43-8383B3EE34DB}"/>
              </a:ext>
            </a:extLst>
          </p:cNvPr>
          <p:cNvSpPr txBox="1"/>
          <p:nvPr/>
        </p:nvSpPr>
        <p:spPr>
          <a:xfrm>
            <a:off x="1794387" y="224890"/>
            <a:ext cx="8573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XPLORA </a:t>
            </a:r>
            <a:r>
              <a:rPr lang="en-US" sz="4000" cap="none" spc="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INNOVATHO</a:t>
            </a:r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 2026</a:t>
            </a:r>
            <a:endParaRPr lang="en-US" sz="4000" cap="none" spc="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900DC149-3F60-C3C0-B586-370AD105C389}"/>
              </a:ext>
            </a:extLst>
          </p:cNvPr>
          <p:cNvSpPr/>
          <p:nvPr/>
        </p:nvSpPr>
        <p:spPr>
          <a:xfrm>
            <a:off x="0" y="1370728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C9631F57-94DD-7561-AA6E-B858FA93BB33}"/>
              </a:ext>
            </a:extLst>
          </p:cNvPr>
          <p:cNvSpPr/>
          <p:nvPr/>
        </p:nvSpPr>
        <p:spPr>
          <a:xfrm flipH="1">
            <a:off x="8603228" y="1394431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DCC65-9AA9-0F6D-3ED0-6A5AD5264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" y="6435429"/>
            <a:ext cx="12191999" cy="503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1C0FE24-AEAB-5C71-EFA1-E02B8EA5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62" y="361760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E0E34-1BB5-53B3-CAE4-962CFD1D3895}"/>
              </a:ext>
            </a:extLst>
          </p:cNvPr>
          <p:cNvSpPr txBox="1"/>
          <p:nvPr/>
        </p:nvSpPr>
        <p:spPr>
          <a:xfrm>
            <a:off x="4325324" y="1071265"/>
            <a:ext cx="354135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1" dirty="0"/>
              <a:t>Technology Use</a:t>
            </a:r>
          </a:p>
          <a:p>
            <a:endParaRPr lang="en-IN" dirty="0"/>
          </a:p>
        </p:txBody>
      </p:sp>
      <p:pic>
        <p:nvPicPr>
          <p:cNvPr id="9" name="Picture 8" descr="A group of logos on a white background">
            <a:extLst>
              <a:ext uri="{FF2B5EF4-FFF2-40B4-BE49-F238E27FC236}">
                <a16:creationId xmlns:a16="http://schemas.microsoft.com/office/drawing/2014/main" id="{8AF939D1-D9BD-92C5-8AD6-429F668BA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07" y="1954574"/>
            <a:ext cx="4371854" cy="2948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6D0686-F588-C555-619E-4538DE33630B}"/>
              </a:ext>
            </a:extLst>
          </p:cNvPr>
          <p:cNvSpPr txBox="1"/>
          <p:nvPr/>
        </p:nvSpPr>
        <p:spPr>
          <a:xfrm>
            <a:off x="366606" y="1950102"/>
            <a:ext cx="742222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🎨 </a:t>
            </a:r>
            <a:r>
              <a:rPr lang="en-IN" b="1" dirty="0"/>
              <a:t>Frontend</a:t>
            </a:r>
          </a:p>
          <a:p>
            <a:r>
              <a:rPr lang="en-IN" dirty="0"/>
              <a:t>Expo (React Native)</a:t>
            </a:r>
          </a:p>
          <a:p>
            <a:r>
              <a:rPr lang="en-IN" dirty="0"/>
              <a:t>Expo Router (Navigation)</a:t>
            </a:r>
          </a:p>
          <a:p>
            <a:r>
              <a:rPr lang="en-IN" dirty="0"/>
              <a:t>React Query (Data fetching)</a:t>
            </a:r>
          </a:p>
          <a:p>
            <a:r>
              <a:rPr lang="en-IN" dirty="0"/>
              <a:t>Expo SDK 54</a:t>
            </a:r>
          </a:p>
          <a:p>
            <a:r>
              <a:rPr lang="en-IN" dirty="0"/>
              <a:t>Expo Libraries</a:t>
            </a:r>
          </a:p>
          <a:p>
            <a:r>
              <a:rPr lang="en-IN" dirty="0"/>
              <a:t>👉 Used to build fast and smooth mobile application.</a:t>
            </a:r>
          </a:p>
          <a:p>
            <a:r>
              <a:rPr lang="en-IN" b="1" dirty="0"/>
              <a:t>⚙ Backend</a:t>
            </a:r>
          </a:p>
          <a:p>
            <a:r>
              <a:rPr lang="en-IN" dirty="0"/>
              <a:t>Node.js</a:t>
            </a:r>
          </a:p>
          <a:p>
            <a:r>
              <a:rPr lang="en-IN" dirty="0"/>
              <a:t>Express.js</a:t>
            </a:r>
          </a:p>
          <a:p>
            <a:r>
              <a:rPr lang="en-IN" dirty="0"/>
              <a:t>Written in TypeScript</a:t>
            </a:r>
          </a:p>
          <a:p>
            <a:r>
              <a:rPr lang="en-IN" dirty="0"/>
              <a:t>👉 Handles API requests, reservation system, and user management.</a:t>
            </a:r>
          </a:p>
          <a:p>
            <a:r>
              <a:rPr lang="en-IN" b="1" dirty="0"/>
              <a:t>🗄 Database</a:t>
            </a:r>
          </a:p>
          <a:p>
            <a:r>
              <a:rPr lang="en-IN" dirty="0"/>
              <a:t>PostgreSQL</a:t>
            </a:r>
          </a:p>
          <a:p>
            <a:r>
              <a:rPr lang="en-IN" dirty="0"/>
              <a:t>Drizzle ORM</a:t>
            </a:r>
          </a:p>
          <a:p>
            <a:r>
              <a:rPr lang="en-IN" dirty="0"/>
              <a:t>👉 Stores donor details, location data, and reservation information securely.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764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960D7-6F2E-AB99-B29D-F05B422C8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8C9268-6796-6BE0-05A4-168C4D740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3" y="17543"/>
            <a:ext cx="1041747" cy="129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44AF2-06F1-2470-2F87-6AC05D4BE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21505" r="17927" b="24159"/>
          <a:stretch>
            <a:fillRect/>
          </a:stretch>
        </p:blipFill>
        <p:spPr>
          <a:xfrm>
            <a:off x="10807884" y="17543"/>
            <a:ext cx="1149426" cy="132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06507-C7D5-9A01-EDF0-2F0F4D502A9F}"/>
              </a:ext>
            </a:extLst>
          </p:cNvPr>
          <p:cNvSpPr txBox="1"/>
          <p:nvPr/>
        </p:nvSpPr>
        <p:spPr>
          <a:xfrm>
            <a:off x="1794387" y="224890"/>
            <a:ext cx="8573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XPLORA </a:t>
            </a:r>
            <a:r>
              <a:rPr lang="en-US" sz="4000" cap="none" spc="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INNOVATHO</a:t>
            </a:r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 2026</a:t>
            </a:r>
            <a:endParaRPr lang="en-US" sz="4000" cap="none" spc="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9B45505D-BB4C-445A-BB08-31C60DA7E22F}"/>
              </a:ext>
            </a:extLst>
          </p:cNvPr>
          <p:cNvSpPr/>
          <p:nvPr/>
        </p:nvSpPr>
        <p:spPr>
          <a:xfrm>
            <a:off x="0" y="1370728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8B4A393E-83CA-9DCF-5093-41BFD35C0AB2}"/>
              </a:ext>
            </a:extLst>
          </p:cNvPr>
          <p:cNvSpPr/>
          <p:nvPr/>
        </p:nvSpPr>
        <p:spPr>
          <a:xfrm flipH="1">
            <a:off x="8603228" y="1394431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93EDBA-1610-1C54-C7FF-20562CE3B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" y="6435429"/>
            <a:ext cx="12191999" cy="503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9D2D4A9-3757-5D89-9267-F81DB483B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62" y="361760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E8770-3FA2-1F94-CF90-39332549939D}"/>
              </a:ext>
            </a:extLst>
          </p:cNvPr>
          <p:cNvSpPr txBox="1"/>
          <p:nvPr/>
        </p:nvSpPr>
        <p:spPr>
          <a:xfrm>
            <a:off x="4570122" y="985161"/>
            <a:ext cx="2914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1" dirty="0"/>
              <a:t>Key Features</a:t>
            </a:r>
          </a:p>
        </p:txBody>
      </p:sp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8AF70696-96E7-D316-01CE-0B376CC05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6" y="1800759"/>
            <a:ext cx="10350906" cy="45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6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B4D6-89BE-A812-60E3-146F60795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92F2F-5F0A-DCC0-B94A-4EBE2C8D5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3" y="17543"/>
            <a:ext cx="1041747" cy="129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05327-409D-0792-97A9-2D0176BA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21505" r="17927" b="24159"/>
          <a:stretch>
            <a:fillRect/>
          </a:stretch>
        </p:blipFill>
        <p:spPr>
          <a:xfrm>
            <a:off x="10807884" y="17543"/>
            <a:ext cx="1149426" cy="132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0E3BC-1AEF-9023-6EBA-8ED6E062E438}"/>
              </a:ext>
            </a:extLst>
          </p:cNvPr>
          <p:cNvSpPr txBox="1"/>
          <p:nvPr/>
        </p:nvSpPr>
        <p:spPr>
          <a:xfrm>
            <a:off x="1794387" y="224890"/>
            <a:ext cx="8573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XPLORA </a:t>
            </a:r>
            <a:r>
              <a:rPr lang="en-US" sz="4000" cap="none" spc="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INNOVATHO</a:t>
            </a:r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 2026</a:t>
            </a:r>
            <a:endParaRPr lang="en-US" sz="4000" cap="none" spc="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F8B957D9-3781-C60F-4D9E-8BEA7AA7960D}"/>
              </a:ext>
            </a:extLst>
          </p:cNvPr>
          <p:cNvSpPr/>
          <p:nvPr/>
        </p:nvSpPr>
        <p:spPr>
          <a:xfrm>
            <a:off x="0" y="1370728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1D68F5E2-DEFD-7DB3-ADC4-EE1B22636DF0}"/>
              </a:ext>
            </a:extLst>
          </p:cNvPr>
          <p:cNvSpPr/>
          <p:nvPr/>
        </p:nvSpPr>
        <p:spPr>
          <a:xfrm flipH="1">
            <a:off x="8603228" y="1394431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774A85-67BC-0DFD-5D09-906F6897A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" y="6435429"/>
            <a:ext cx="12191999" cy="503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8833DF-6E16-737B-C0D9-13EB2EB26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62" y="361760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screenshot of a social media screen">
            <a:extLst>
              <a:ext uri="{FF2B5EF4-FFF2-40B4-BE49-F238E27FC236}">
                <a16:creationId xmlns:a16="http://schemas.microsoft.com/office/drawing/2014/main" id="{2CF393D4-1BC0-A69D-50FF-6E757386B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725" y="1827928"/>
            <a:ext cx="7942553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1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08F2-94CA-A703-429F-051A6D3D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044610-DD41-072E-1A18-FBBA9DE6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3" y="17543"/>
            <a:ext cx="1041747" cy="129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C38BE-C237-AF3C-EF87-69574AB52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21505" r="17927" b="24159"/>
          <a:stretch>
            <a:fillRect/>
          </a:stretch>
        </p:blipFill>
        <p:spPr>
          <a:xfrm>
            <a:off x="10807884" y="17543"/>
            <a:ext cx="1149426" cy="132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0C548-F137-8316-3F6F-3BE0DF29A074}"/>
              </a:ext>
            </a:extLst>
          </p:cNvPr>
          <p:cNvSpPr txBox="1"/>
          <p:nvPr/>
        </p:nvSpPr>
        <p:spPr>
          <a:xfrm>
            <a:off x="1794387" y="224890"/>
            <a:ext cx="8573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XPLORA </a:t>
            </a:r>
            <a:r>
              <a:rPr lang="en-US" sz="4000" cap="none" spc="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INNOVATHO</a:t>
            </a:r>
            <a:r>
              <a:rPr lang="en-US" sz="4000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 2026</a:t>
            </a:r>
            <a:endParaRPr lang="en-US" sz="4000" cap="none" spc="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F2FB86C7-A655-F36B-9A28-C5404C51A695}"/>
              </a:ext>
            </a:extLst>
          </p:cNvPr>
          <p:cNvSpPr/>
          <p:nvPr/>
        </p:nvSpPr>
        <p:spPr>
          <a:xfrm>
            <a:off x="0" y="1370728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B3BB6960-827C-A414-90AE-11222C4EAE32}"/>
              </a:ext>
            </a:extLst>
          </p:cNvPr>
          <p:cNvSpPr/>
          <p:nvPr/>
        </p:nvSpPr>
        <p:spPr>
          <a:xfrm flipH="1">
            <a:off x="8603228" y="1394431"/>
            <a:ext cx="3588774" cy="914400"/>
          </a:xfrm>
          <a:prstGeom prst="halfFram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39E164-84C6-CFF6-85C0-EF2D1AB24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" y="6435429"/>
            <a:ext cx="12191999" cy="503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56C0617-F3F1-06F6-C843-2CE949E3C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62" y="361760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heart in a hand&#10;&#10;AI-generated content may be incorrect.">
            <a:extLst>
              <a:ext uri="{FF2B5EF4-FFF2-40B4-BE49-F238E27FC236}">
                <a16:creationId xmlns:a16="http://schemas.microsoft.com/office/drawing/2014/main" id="{48612E5C-F334-24D3-4777-70F8FFECF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3" y="2073510"/>
            <a:ext cx="6807796" cy="3611399"/>
          </a:xfrm>
          <a:prstGeom prst="rect">
            <a:avLst/>
          </a:prstGeom>
        </p:spPr>
      </p:pic>
      <p:pic>
        <p:nvPicPr>
          <p:cNvPr id="17" name="Picture 16" descr="A qr code with a logo&#10;&#10;AI-generated content may be incorrect.">
            <a:extLst>
              <a:ext uri="{FF2B5EF4-FFF2-40B4-BE49-F238E27FC236}">
                <a16:creationId xmlns:a16="http://schemas.microsoft.com/office/drawing/2014/main" id="{546263D2-A438-7493-7270-6477DD669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20" y="1575131"/>
            <a:ext cx="1665707" cy="19237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D11D75-0801-2740-84FC-6E93F256977A}"/>
              </a:ext>
            </a:extLst>
          </p:cNvPr>
          <p:cNvSpPr txBox="1"/>
          <p:nvPr/>
        </p:nvSpPr>
        <p:spPr>
          <a:xfrm>
            <a:off x="9131032" y="1985665"/>
            <a:ext cx="2777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You can access our project </a:t>
            </a:r>
          </a:p>
          <a:p>
            <a:r>
              <a:rPr lang="en-IN" dirty="0"/>
              <a:t>Through this app</a:t>
            </a:r>
          </a:p>
        </p:txBody>
      </p:sp>
      <p:pic>
        <p:nvPicPr>
          <p:cNvPr id="21" name="Picture 20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A2FF80A9-D893-ABE1-2C17-B280A6978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83" y="3723923"/>
            <a:ext cx="2304024" cy="2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8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575</Words>
  <Application>Microsoft Office PowerPoint</Application>
  <PresentationFormat>Widescreen</PresentationFormat>
  <Paragraphs>93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NAUNIT SAMANTA SINGHAR</dc:creator>
  <cp:lastModifiedBy>Jyoti Prakash Arukha</cp:lastModifiedBy>
  <cp:revision>7</cp:revision>
  <dcterms:created xsi:type="dcterms:W3CDTF">2026-01-13T09:40:21Z</dcterms:created>
  <dcterms:modified xsi:type="dcterms:W3CDTF">2026-02-12T03:46:20Z</dcterms:modified>
</cp:coreProperties>
</file>